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74" r:id="rId17"/>
    <p:sldId id="275" r:id="rId18"/>
    <p:sldId id="276" r:id="rId19"/>
    <p:sldId id="277" r:id="rId20"/>
    <p:sldId id="278" r:id="rId21"/>
    <p:sldId id="282" r:id="rId22"/>
    <p:sldId id="281" r:id="rId23"/>
    <p:sldId id="284" r:id="rId24"/>
    <p:sldId id="283" r:id="rId25"/>
    <p:sldId id="270" r:id="rId26"/>
  </p:sldIdLst>
  <p:sldSz cx="18288000" cy="10287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rita Buri Bold" panose="020B0600000101010101" charset="-127"/>
      <p:regular r:id="rId34"/>
    </p:embeddedFont>
    <p:embeddedFont>
      <p:font typeface="Tlab 돋움 레귤러" panose="020B0600000101010101" charset="-127"/>
      <p:regular r:id="rId35"/>
    </p:embeddedFont>
    <p:embeddedFont>
      <p:font typeface="Cabin Bold" panose="020B0600000101010101" charset="0"/>
      <p:regular r:id="rId36"/>
    </p:embeddedFont>
    <p:embeddedFont>
      <p:font typeface="Tlab 돋움 레귤러 Bold" panose="020B0600000101010101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2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 smtClean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  <a:endParaRPr lang="en-US" altLang="ko-KR" sz="2400" b="1" spc="821" dirty="0">
              <a:solidFill>
                <a:srgbClr val="4A60DD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4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</a:t>
            </a: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구축하고자 한다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방지 및 효율성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확보하고자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본사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/>
              <a:t>AS 1</a:t>
            </a:r>
          </a:p>
          <a:p>
            <a:pPr algn="r"/>
            <a:r>
              <a:rPr lang="en-US" altLang="ko-KR" sz="2800" b="1" dirty="0" smtClean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 smtClean="0">
                <a:solidFill>
                  <a:srgbClr val="FFC000"/>
                </a:solidFill>
              </a:rPr>
              <a:t>IPSec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7030A0"/>
                </a:solidFill>
              </a:rPr>
              <a:t>ACL </a:t>
            </a:r>
            <a:r>
              <a:rPr lang="ko-KR" altLang="en-US" sz="2800" b="1" dirty="0" smtClean="0">
                <a:solidFill>
                  <a:srgbClr val="7030A0"/>
                </a:solidFill>
              </a:rPr>
              <a:t>설정</a:t>
            </a:r>
            <a:endParaRPr lang="ko-KR" altLang="en-US" sz="2800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1033</Words>
  <Application>Microsoft Office PowerPoint</Application>
  <PresentationFormat>사용자 지정</PresentationFormat>
  <Paragraphs>209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Calibri</vt:lpstr>
      <vt:lpstr>Arial</vt:lpstr>
      <vt:lpstr>Arita Buri Bold</vt:lpstr>
      <vt:lpstr>Tlab 돋움 레귤러</vt:lpstr>
      <vt:lpstr>Cabin Bold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55</cp:revision>
  <dcterms:created xsi:type="dcterms:W3CDTF">2006-08-16T00:00:00Z</dcterms:created>
  <dcterms:modified xsi:type="dcterms:W3CDTF">2025-06-25T01:38:41Z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